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17"/>
  </p:notesMasterIdLst>
  <p:sldIdLst>
    <p:sldId id="257" r:id="rId3"/>
    <p:sldId id="349" r:id="rId4"/>
    <p:sldId id="453" r:id="rId5"/>
    <p:sldId id="454" r:id="rId6"/>
    <p:sldId id="455" r:id="rId7"/>
    <p:sldId id="456" r:id="rId8"/>
    <p:sldId id="457" r:id="rId9"/>
    <p:sldId id="458" r:id="rId10"/>
    <p:sldId id="459" r:id="rId11"/>
    <p:sldId id="460" r:id="rId12"/>
    <p:sldId id="461" r:id="rId13"/>
    <p:sldId id="462" r:id="rId14"/>
    <p:sldId id="463" r:id="rId15"/>
    <p:sldId id="4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30" autoAdjust="0"/>
    <p:restoredTop sz="94660"/>
  </p:normalViewPr>
  <p:slideViewPr>
    <p:cSldViewPr>
      <p:cViewPr varScale="1">
        <p:scale>
          <a:sx n="92" d="100"/>
          <a:sy n="92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F5332-2E67-4197-A9D6-96730940DD45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3CE85-8A39-439B-A638-99B69752E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34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97659-6C04-48EA-B305-2919BD7837F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71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666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537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638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44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89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73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99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72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583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15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47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844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16C66C5-7DFE-4220-9FE1-A3CA8EA01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D222-E453-472C-B553-43E1189E21A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94EAD-3A0D-43D4-AD18-89E091F4326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1A84-347F-4DDF-BAE7-4AD7EF67DA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E4D-9D4E-4EF0-AD47-C324AD7553D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B5A-F46E-49EF-8E49-7D4823E3015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12839-AB46-4EE9-A4EF-3FE952E895F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C15F-19E2-41FF-8AF4-667E84177D41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altLang="zh-CN" sz="3400" b="1" kern="1200" dirty="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8FE5-389E-4DA0-81AC-5EB98838DD8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775-3ADC-47AB-BC2E-E60055130C74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CE291-D8F3-4C90-A8DB-6733BB373E0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标题，剪贴画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剪贴画占位符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093B3B-E81E-490B-8F1F-1C571ED82160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6B1821FE-FA4C-47C1-B685-876E6334E4D6}" type="slidenum">
              <a:rPr lang="en-US" smtClean="0">
                <a:solidFill>
                  <a:srgbClr val="5E574E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57200" y="16002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153400" cy="3048000"/>
          </a:xfrm>
        </p:spPr>
        <p:txBody>
          <a:bodyPr/>
          <a:lstStyle/>
          <a:p>
            <a:r>
              <a:rPr lang="en-US" altLang="zh-CN" sz="3200" b="1" smtClean="0">
                <a:solidFill>
                  <a:srgbClr val="A50021"/>
                </a:solidFill>
              </a:rPr>
              <a:t>Lecture 25: </a:t>
            </a:r>
            <a:r>
              <a:rPr lang="en-US" altLang="zh-CN" sz="3200" b="1" dirty="0" smtClean="0">
                <a:solidFill>
                  <a:srgbClr val="A50021"/>
                </a:solidFill>
              </a:rPr>
              <a:t>LM3S9B96 Microcontroller – Watchdog Timer</a:t>
            </a:r>
            <a:br>
              <a:rPr lang="en-US" altLang="zh-CN" sz="3200" b="1" dirty="0" smtClean="0">
                <a:solidFill>
                  <a:srgbClr val="A50021"/>
                </a:solidFill>
              </a:rPr>
            </a:br>
            <a:endParaRPr lang="en-US" altLang="zh-CN" sz="3200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Description: Watchdog Load (WDTLOAD)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This register is the 32-bit interval value used by the 32-bit counter. When this register is written, the value is immediately loaded and the counter restarts counting down from the new value. If the </a:t>
            </a:r>
            <a:r>
              <a:rPr lang="en-US" sz="2400" b="1" dirty="0" smtClean="0"/>
              <a:t>WDTLOAD </a:t>
            </a:r>
            <a:r>
              <a:rPr lang="en-US" sz="2400" dirty="0" smtClean="0"/>
              <a:t>register is loaded with 0x0000.0000, an interrupt is immediately generated.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933056"/>
            <a:ext cx="854392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Description: Watchdog Value (WDTVALUE)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This register contains the current count value of the timer.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852936"/>
            <a:ext cx="851535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Description: Watchdog Control (WDTCTL)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This register is the watchdog control register.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When the watchdog interrupt has been enabled, all subsequent writes to the control register are ignored. The only mechanism that can re-enable writes is a hardware reset.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789040"/>
            <a:ext cx="8572500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Description: Watchdog Interrupt Clear (WDTICR)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This register is the interrupt clear register. A write of any value to this register clears the Watchdog interrupt and reloads the 32-bit counter from the </a:t>
            </a:r>
            <a:r>
              <a:rPr lang="en-US" sz="2400" b="1" dirty="0" smtClean="0"/>
              <a:t>WDTLOAD </a:t>
            </a:r>
            <a:r>
              <a:rPr lang="en-US" sz="2400" dirty="0" smtClean="0"/>
              <a:t>register</a:t>
            </a:r>
            <a:r>
              <a:rPr lang="en-US" sz="2400" b="1" dirty="0" smtClean="0"/>
              <a:t>.</a:t>
            </a:r>
            <a:endParaRPr lang="en-US" sz="24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284984"/>
            <a:ext cx="8477250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Description: Other Registers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Watchdog Raw Interrupt Status (WDTRIS)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Watchdog Masked Interrupt Status (WDTMIS)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Watchdog Lock (WDTLOCK)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smtClean="0"/>
              <a:t>Watchdog Test (WDTTEST)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187624" y="685800"/>
            <a:ext cx="7600776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/>
              <a:t>Stellaris</a:t>
            </a:r>
            <a:r>
              <a:rPr lang="en-US" sz="3600" b="1" dirty="0" smtClean="0"/>
              <a:t>® LM3S9B96 Microcontroller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3600" dirty="0" smtClean="0">
                <a:solidFill>
                  <a:srgbClr val="000000"/>
                </a:solidFill>
                <a:latin typeface="Arial Black" pitchFamily="34" charset="0"/>
              </a:rPr>
              <a:t>Data Sheet</a:t>
            </a:r>
            <a:endParaRPr kumimoji="1" lang="en-GB" sz="36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066800" y="2895600"/>
            <a:ext cx="71056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Chapter 12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lang="en-US" sz="2800" b="1" dirty="0" smtClean="0"/>
              <a:t>Watchdog Timers</a:t>
            </a: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Watchdog Timer (WDT)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watchdog timer is used to re-gain control when a system has failed due to </a:t>
            </a:r>
            <a:r>
              <a:rPr lang="en-US" sz="2400" dirty="0" smtClean="0">
                <a:solidFill>
                  <a:srgbClr val="00B0F0"/>
                </a:solidFill>
              </a:rPr>
              <a:t>a software error </a:t>
            </a:r>
            <a:r>
              <a:rPr lang="en-US" sz="2400" dirty="0" smtClean="0"/>
              <a:t>or due to the </a:t>
            </a:r>
            <a:r>
              <a:rPr lang="en-US" sz="2400" dirty="0" smtClean="0">
                <a:solidFill>
                  <a:srgbClr val="FF0000"/>
                </a:solidFill>
              </a:rPr>
              <a:t>failure of an external device</a:t>
            </a:r>
            <a:r>
              <a:rPr lang="en-US" sz="2400" dirty="0" smtClean="0"/>
              <a:t> to respond in the expected way.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 watchdog timer can generate a </a:t>
            </a:r>
            <a:r>
              <a:rPr lang="en-US" sz="2400" b="1" dirty="0" smtClean="0"/>
              <a:t>NMI</a:t>
            </a:r>
            <a:r>
              <a:rPr lang="en-US" sz="2400" dirty="0" smtClean="0"/>
              <a:t> or a </a:t>
            </a:r>
            <a:r>
              <a:rPr lang="en-US" sz="2400" b="1" dirty="0" smtClean="0"/>
              <a:t>reset</a:t>
            </a:r>
            <a:r>
              <a:rPr lang="en-US" sz="2400" dirty="0" smtClean="0"/>
              <a:t> when a time-out value is reached.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LM3S9B96 microcontroller has two Watchdog Timer Modules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Watchdog Timer 0 is clocked by the system clock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Watchdog Timer 1 is clocked by the PIOSC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Watchdog Timer can be configured to generate an interrupt to the microcontroller on its first time-out, and to generate a reset signal on its second time-out.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Block Diagram</a:t>
            </a:r>
            <a:endParaRPr lang="en-GB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916832"/>
            <a:ext cx="8341568" cy="4303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After being enabled, the WDT generates the first time-out signal when the 32-bit counter reaches 0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Enabling the counter also enables the watchdog timer interrupt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After the first time-out event, the value of the </a:t>
            </a:r>
            <a:r>
              <a:rPr lang="en-US" sz="2400" b="1" dirty="0" smtClean="0"/>
              <a:t>Watchdog Timer Load (WDTLOAD) </a:t>
            </a:r>
            <a:r>
              <a:rPr lang="en-US" sz="2400" dirty="0" smtClean="0"/>
              <a:t>register is re-loaded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Once the WDT has been configured, the </a:t>
            </a:r>
            <a:r>
              <a:rPr lang="en-US" sz="2400" b="1" dirty="0" smtClean="0"/>
              <a:t>Watchdog Timer Lock (WDTLOCK) </a:t>
            </a:r>
            <a:r>
              <a:rPr lang="en-US" sz="2400" dirty="0" smtClean="0"/>
              <a:t>register can be written to prevent the timer configuration from being altered by software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the timer counts down to zero again before the first time-out interrupt is cleared, and the reset signal has been enabled by setting the </a:t>
            </a:r>
            <a:r>
              <a:rPr lang="en-US" sz="2000" dirty="0" smtClean="0">
                <a:solidFill>
                  <a:srgbClr val="FF0000"/>
                </a:solidFill>
              </a:rPr>
              <a:t>RESEN</a:t>
            </a:r>
            <a:r>
              <a:rPr lang="en-US" sz="2000" dirty="0" smtClean="0"/>
              <a:t> bit in the </a:t>
            </a:r>
            <a:r>
              <a:rPr lang="en-US" sz="2000" b="1" dirty="0" smtClean="0"/>
              <a:t>WDTCTL </a:t>
            </a:r>
            <a:r>
              <a:rPr lang="en-US" sz="2000" dirty="0" smtClean="0"/>
              <a:t>register, the WDT will asserts its reset signal to the system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the interrupt is cleared before the 32-bit counter reaches its second time-out, the 32-bit counter is loaded with the value in the </a:t>
            </a:r>
            <a:r>
              <a:rPr lang="en-US" sz="2000" b="1" dirty="0" smtClean="0"/>
              <a:t>WDTLOAD </a:t>
            </a:r>
            <a:r>
              <a:rPr lang="en-US" sz="2000" dirty="0" smtClean="0"/>
              <a:t>register, and counting resumes from that value.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</a:t>
            </a:r>
            <a:r>
              <a:rPr lang="en-US" sz="2000" b="1" dirty="0" smtClean="0"/>
              <a:t>WDTLOAD </a:t>
            </a:r>
            <a:r>
              <a:rPr lang="en-US" sz="2000" dirty="0" smtClean="0"/>
              <a:t>is written with a new value while the Watchdog Timer counter is counting, the counter is loaded with the new value and continues counting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An interrupt must be specifically cleared by writing to the </a:t>
            </a:r>
            <a:r>
              <a:rPr lang="en-US" sz="2000" b="1" dirty="0" smtClean="0"/>
              <a:t>Watchdog Interrupt Clear (WDTICR) </a:t>
            </a:r>
            <a:r>
              <a:rPr lang="en-US" sz="2000" dirty="0" smtClean="0"/>
              <a:t>register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When the WDT interrupt and reset generation is enabled, counter is preloaded with the load register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Access Timing for WDT1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WDT1 has an independent clocking domain (not using the system clock), its registers must be written with a timing gap between accesses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FF0000"/>
                </a:solidFill>
              </a:rPr>
              <a:t>WRC</a:t>
            </a:r>
            <a:r>
              <a:rPr lang="en-US" sz="2400" dirty="0" smtClean="0"/>
              <a:t> bit in the </a:t>
            </a:r>
            <a:r>
              <a:rPr lang="en-US" sz="2400" b="1" dirty="0" smtClean="0"/>
              <a:t>Watchdog Control (WDTCTL) </a:t>
            </a:r>
            <a:r>
              <a:rPr lang="en-US" sz="2400" dirty="0" smtClean="0"/>
              <a:t>register for WDT1 indicates that the required timing gap has elapsed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This bit is cleared on a write operation and set once the write completes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Software should poll </a:t>
            </a:r>
            <a:r>
              <a:rPr lang="en-US" sz="2400" b="1" dirty="0" smtClean="0"/>
              <a:t>WDTCTL </a:t>
            </a:r>
            <a:r>
              <a:rPr lang="en-US" sz="2400" dirty="0" smtClean="0"/>
              <a:t>for WRC=1 prior to accessing another register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Initialization and Configuration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To use the WDT, its peripheral clock must be enabled by setting the </a:t>
            </a:r>
            <a:r>
              <a:rPr lang="en-US" sz="2400" dirty="0" smtClean="0">
                <a:solidFill>
                  <a:srgbClr val="FF0000"/>
                </a:solidFill>
              </a:rPr>
              <a:t>WDT</a:t>
            </a:r>
            <a:r>
              <a:rPr lang="en-US" sz="2400" dirty="0" smtClean="0"/>
              <a:t> bit in the </a:t>
            </a:r>
            <a:r>
              <a:rPr lang="en-US" sz="2400" b="1" dirty="0" smtClean="0"/>
              <a:t>RCGC0 </a:t>
            </a:r>
            <a:r>
              <a:rPr lang="en-US" sz="2400" dirty="0" smtClean="0"/>
              <a:t>register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Watchdog Timer is configured using the following sequence: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1. Load the </a:t>
            </a:r>
            <a:r>
              <a:rPr lang="en-US" sz="2000" b="1" dirty="0" smtClean="0"/>
              <a:t>WDTLOAD</a:t>
            </a:r>
            <a:r>
              <a:rPr lang="en-US" sz="2000" dirty="0" smtClean="0"/>
              <a:t> register with the desired timer load value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2. If WDT1, wait for the </a:t>
            </a:r>
            <a:r>
              <a:rPr lang="en-US" sz="2000" dirty="0" smtClean="0">
                <a:solidFill>
                  <a:srgbClr val="FF0000"/>
                </a:solidFill>
              </a:rPr>
              <a:t>WRC</a:t>
            </a:r>
            <a:r>
              <a:rPr lang="en-US" sz="2000" dirty="0" smtClean="0"/>
              <a:t> bit in the </a:t>
            </a:r>
            <a:r>
              <a:rPr lang="en-US" sz="2000" b="1" dirty="0" smtClean="0"/>
              <a:t>WDTCTL</a:t>
            </a:r>
            <a:r>
              <a:rPr lang="en-US" sz="2000" dirty="0" smtClean="0"/>
              <a:t> register to be set.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3. If the WDT is configured to trigger system resets, set the </a:t>
            </a:r>
            <a:r>
              <a:rPr lang="en-US" sz="2000" dirty="0" smtClean="0">
                <a:solidFill>
                  <a:srgbClr val="FF0000"/>
                </a:solidFill>
              </a:rPr>
              <a:t>RESEN</a:t>
            </a:r>
            <a:r>
              <a:rPr lang="en-US" sz="2000" dirty="0" smtClean="0"/>
              <a:t> bit in the </a:t>
            </a:r>
            <a:r>
              <a:rPr lang="en-US" sz="2000" b="1" dirty="0" smtClean="0"/>
              <a:t>WDTCTL</a:t>
            </a:r>
            <a:r>
              <a:rPr lang="en-US" sz="2000" dirty="0" smtClean="0"/>
              <a:t> 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4. If WDT1, wait for the </a:t>
            </a:r>
            <a:r>
              <a:rPr lang="en-US" sz="2000" dirty="0" smtClean="0">
                <a:solidFill>
                  <a:srgbClr val="FF0000"/>
                </a:solidFill>
              </a:rPr>
              <a:t>WRC</a:t>
            </a:r>
            <a:r>
              <a:rPr lang="en-US" sz="2000" dirty="0" smtClean="0"/>
              <a:t> bit in the </a:t>
            </a:r>
            <a:r>
              <a:rPr lang="en-US" sz="2000" b="1" dirty="0" smtClean="0"/>
              <a:t>WDTCTL </a:t>
            </a:r>
            <a:r>
              <a:rPr lang="en-US" sz="2000" dirty="0" smtClean="0"/>
              <a:t>register to be set.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5. Set the </a:t>
            </a:r>
            <a:r>
              <a:rPr lang="en-US" sz="2000" dirty="0" smtClean="0">
                <a:solidFill>
                  <a:srgbClr val="FF0000"/>
                </a:solidFill>
              </a:rPr>
              <a:t>INTEN</a:t>
            </a:r>
            <a:r>
              <a:rPr lang="en-US" sz="2000" dirty="0" smtClean="0"/>
              <a:t> bit in the </a:t>
            </a:r>
            <a:r>
              <a:rPr lang="en-US" sz="2000" b="1" dirty="0" smtClean="0"/>
              <a:t>WDTCTL</a:t>
            </a:r>
            <a:r>
              <a:rPr lang="en-US" sz="2000" dirty="0" smtClean="0"/>
              <a:t> register to enable the Watchdog and lock the control register.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Writing any value to the </a:t>
            </a:r>
            <a:r>
              <a:rPr lang="en-US" sz="2000" b="1" dirty="0" smtClean="0"/>
              <a:t>WDTLOCK register </a:t>
            </a:r>
            <a:r>
              <a:rPr lang="en-US" sz="2000" dirty="0" smtClean="0"/>
              <a:t>will fully lock the WDT; to unlock the Watchdog Timer, write a value of 0x1ACCE551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Map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Watchdog Timer base address: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WDT0: 0x4000.0000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WDT1: 0x4000.1000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Table 12-1 on page 484 lists the Watchdog registers.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allings">
  <a:themeElements>
    <a:clrScheme name="stallings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3804</TotalTime>
  <Words>793</Words>
  <Application>Microsoft Office PowerPoint</Application>
  <PresentationFormat>全屏显示(4:3)</PresentationFormat>
  <Paragraphs>70</Paragraphs>
  <Slides>14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Monotype Sorts</vt:lpstr>
      <vt:lpstr>宋体</vt:lpstr>
      <vt:lpstr>Arial</vt:lpstr>
      <vt:lpstr>Arial Black</vt:lpstr>
      <vt:lpstr>Calibri</vt:lpstr>
      <vt:lpstr>Tahoma</vt:lpstr>
      <vt:lpstr>Times New Roman</vt:lpstr>
      <vt:lpstr>Office 主题</vt:lpstr>
      <vt:lpstr>1_stallings</vt:lpstr>
      <vt:lpstr>Lecture 25: LM3S9B96 Microcontroller – Watchdog Timer </vt:lpstr>
      <vt:lpstr>PowerPoint 演示文稿</vt:lpstr>
      <vt:lpstr>Watchdog Timer (WDT)</vt:lpstr>
      <vt:lpstr>Block Diagram</vt:lpstr>
      <vt:lpstr>Functional Description</vt:lpstr>
      <vt:lpstr>Functional Description</vt:lpstr>
      <vt:lpstr>Register Access Timing for WDT1</vt:lpstr>
      <vt:lpstr>Initialization and Configuration</vt:lpstr>
      <vt:lpstr>Register Map</vt:lpstr>
      <vt:lpstr>Register Description: Watchdog Load (WDTLOAD)</vt:lpstr>
      <vt:lpstr>Register Description: Watchdog Value (WDTVALUE)</vt:lpstr>
      <vt:lpstr>Register Description: Watchdog Control (WDTCTL)</vt:lpstr>
      <vt:lpstr>Register Description: Watchdog Interrupt Clear (WDTICR)</vt:lpstr>
      <vt:lpstr>Register Description: Other Registers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More on I/O and Memory</dc:title>
  <dc:creator>archee</dc:creator>
  <cp:lastModifiedBy>archee</cp:lastModifiedBy>
  <cp:revision>213</cp:revision>
  <dcterms:created xsi:type="dcterms:W3CDTF">2012-02-15T06:15:34Z</dcterms:created>
  <dcterms:modified xsi:type="dcterms:W3CDTF">2014-02-25T03:39:06Z</dcterms:modified>
</cp:coreProperties>
</file>